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</p:sldIdLst>
  <p:sldSz cx="10515600" cy="228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20" userDrawn="1">
          <p15:clr>
            <a:srgbClr val="A4A3A4"/>
          </p15:clr>
        </p15:guide>
        <p15:guide id="2" pos="331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D4D4D"/>
    <a:srgbClr val="0066FF"/>
    <a:srgbClr val="02D228"/>
    <a:srgbClr val="003AFF"/>
    <a:srgbClr val="02D028"/>
    <a:srgbClr val="5AD25A"/>
    <a:srgbClr val="58D14F"/>
    <a:srgbClr val="006D9E"/>
    <a:srgbClr val="007CB4"/>
    <a:srgbClr val="00659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5474" autoAdjust="0"/>
    <p:restoredTop sz="94660"/>
  </p:normalViewPr>
  <p:slideViewPr>
    <p:cSldViewPr>
      <p:cViewPr varScale="1">
        <p:scale>
          <a:sx n="116" d="100"/>
          <a:sy n="116" d="100"/>
        </p:scale>
        <p:origin x="102" y="1488"/>
      </p:cViewPr>
      <p:guideLst>
        <p:guide orient="horz" pos="720"/>
        <p:guide pos="33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4450" y="374121"/>
            <a:ext cx="7886700" cy="795867"/>
          </a:xfrm>
        </p:spPr>
        <p:txBody>
          <a:bodyPr anchor="b"/>
          <a:lstStyle>
            <a:lvl1pPr algn="ctr"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4450" y="1200679"/>
            <a:ext cx="7886700" cy="551921"/>
          </a:xfrm>
        </p:spPr>
        <p:txBody>
          <a:bodyPr/>
          <a:lstStyle>
            <a:lvl1pPr marL="0" indent="0" algn="ctr">
              <a:buNone/>
              <a:defRPr sz="800"/>
            </a:lvl1pPr>
            <a:lvl2pPr marL="152385" indent="0" algn="ctr">
              <a:buNone/>
              <a:defRPr sz="667"/>
            </a:lvl2pPr>
            <a:lvl3pPr marL="304770" indent="0" algn="ctr">
              <a:buNone/>
              <a:defRPr sz="600"/>
            </a:lvl3pPr>
            <a:lvl4pPr marL="457154" indent="0" algn="ctr">
              <a:buNone/>
              <a:defRPr sz="533"/>
            </a:lvl4pPr>
            <a:lvl5pPr marL="609539" indent="0" algn="ctr">
              <a:buNone/>
              <a:defRPr sz="533"/>
            </a:lvl5pPr>
            <a:lvl6pPr marL="761924" indent="0" algn="ctr">
              <a:buNone/>
              <a:defRPr sz="533"/>
            </a:lvl6pPr>
            <a:lvl7pPr marL="914309" indent="0" algn="ctr">
              <a:buNone/>
              <a:defRPr sz="533"/>
            </a:lvl7pPr>
            <a:lvl8pPr marL="1066693" indent="0" algn="ctr">
              <a:buNone/>
              <a:defRPr sz="533"/>
            </a:lvl8pPr>
            <a:lvl9pPr marL="1219078" indent="0" algn="ctr">
              <a:buNone/>
              <a:defRPr sz="5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A024D7-0F97-43C3-B802-9210B52EC8D6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6190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B1AFD-3B72-4629-B3CF-5AB1FF03BB5B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3678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25226" y="121709"/>
            <a:ext cx="2267426" cy="19372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2947" y="121709"/>
            <a:ext cx="6670834" cy="193727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6F9CAF-A060-427C-876D-173628CA2B78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9205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A08D75-A34F-47CE-8FDB-FD3E570ABADB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60216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7471" y="569913"/>
            <a:ext cx="9069705" cy="950912"/>
          </a:xfrm>
        </p:spPr>
        <p:txBody>
          <a:bodyPr anchor="b"/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7471" y="1529821"/>
            <a:ext cx="9069705" cy="500062"/>
          </a:xfrm>
        </p:spPr>
        <p:txBody>
          <a:bodyPr/>
          <a:lstStyle>
            <a:lvl1pPr marL="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1pPr>
            <a:lvl2pPr marL="152385" indent="0">
              <a:buNone/>
              <a:defRPr sz="667">
                <a:solidFill>
                  <a:schemeClr val="tx1">
                    <a:tint val="75000"/>
                  </a:schemeClr>
                </a:solidFill>
              </a:defRPr>
            </a:lvl2pPr>
            <a:lvl3pPr marL="304770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3pPr>
            <a:lvl4pPr marL="457154" indent="0">
              <a:buNone/>
              <a:defRPr sz="533">
                <a:solidFill>
                  <a:schemeClr val="tx1">
                    <a:tint val="75000"/>
                  </a:schemeClr>
                </a:solidFill>
              </a:defRPr>
            </a:lvl4pPr>
            <a:lvl5pPr marL="609539" indent="0">
              <a:buNone/>
              <a:defRPr sz="533">
                <a:solidFill>
                  <a:schemeClr val="tx1">
                    <a:tint val="75000"/>
                  </a:schemeClr>
                </a:solidFill>
              </a:defRPr>
            </a:lvl5pPr>
            <a:lvl6pPr marL="761924" indent="0">
              <a:buNone/>
              <a:defRPr sz="533">
                <a:solidFill>
                  <a:schemeClr val="tx1">
                    <a:tint val="75000"/>
                  </a:schemeClr>
                </a:solidFill>
              </a:defRPr>
            </a:lvl6pPr>
            <a:lvl7pPr marL="914309" indent="0">
              <a:buNone/>
              <a:defRPr sz="533">
                <a:solidFill>
                  <a:schemeClr val="tx1">
                    <a:tint val="75000"/>
                  </a:schemeClr>
                </a:solidFill>
              </a:defRPr>
            </a:lvl7pPr>
            <a:lvl8pPr marL="1066693" indent="0">
              <a:buNone/>
              <a:defRPr sz="533">
                <a:solidFill>
                  <a:schemeClr val="tx1">
                    <a:tint val="75000"/>
                  </a:schemeClr>
                </a:solidFill>
              </a:defRPr>
            </a:lvl8pPr>
            <a:lvl9pPr marL="1219078" indent="0">
              <a:buNone/>
              <a:defRPr sz="5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65ED17-93CA-4BE5-A812-3E841EBB4342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97430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2948" y="608542"/>
            <a:ext cx="4469130" cy="145044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23523" y="608542"/>
            <a:ext cx="4469130" cy="145044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685C06-233E-494F-ADD5-5785FD8E13EC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63104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317" y="121709"/>
            <a:ext cx="9069705" cy="44185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4318" y="560388"/>
            <a:ext cx="4448591" cy="274637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2385" indent="0">
              <a:buNone/>
              <a:defRPr sz="667" b="1"/>
            </a:lvl2pPr>
            <a:lvl3pPr marL="304770" indent="0">
              <a:buNone/>
              <a:defRPr sz="600" b="1"/>
            </a:lvl3pPr>
            <a:lvl4pPr marL="457154" indent="0">
              <a:buNone/>
              <a:defRPr sz="533" b="1"/>
            </a:lvl4pPr>
            <a:lvl5pPr marL="609539" indent="0">
              <a:buNone/>
              <a:defRPr sz="533" b="1"/>
            </a:lvl5pPr>
            <a:lvl6pPr marL="761924" indent="0">
              <a:buNone/>
              <a:defRPr sz="533" b="1"/>
            </a:lvl6pPr>
            <a:lvl7pPr marL="914309" indent="0">
              <a:buNone/>
              <a:defRPr sz="533" b="1"/>
            </a:lvl7pPr>
            <a:lvl8pPr marL="1066693" indent="0">
              <a:buNone/>
              <a:defRPr sz="533" b="1"/>
            </a:lvl8pPr>
            <a:lvl9pPr marL="1219078" indent="0">
              <a:buNone/>
              <a:defRPr sz="5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24318" y="835025"/>
            <a:ext cx="4448591" cy="122819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323522" y="560388"/>
            <a:ext cx="4470500" cy="274637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2385" indent="0">
              <a:buNone/>
              <a:defRPr sz="667" b="1"/>
            </a:lvl2pPr>
            <a:lvl3pPr marL="304770" indent="0">
              <a:buNone/>
              <a:defRPr sz="600" b="1"/>
            </a:lvl3pPr>
            <a:lvl4pPr marL="457154" indent="0">
              <a:buNone/>
              <a:defRPr sz="533" b="1"/>
            </a:lvl4pPr>
            <a:lvl5pPr marL="609539" indent="0">
              <a:buNone/>
              <a:defRPr sz="533" b="1"/>
            </a:lvl5pPr>
            <a:lvl6pPr marL="761924" indent="0">
              <a:buNone/>
              <a:defRPr sz="533" b="1"/>
            </a:lvl6pPr>
            <a:lvl7pPr marL="914309" indent="0">
              <a:buNone/>
              <a:defRPr sz="533" b="1"/>
            </a:lvl7pPr>
            <a:lvl8pPr marL="1066693" indent="0">
              <a:buNone/>
              <a:defRPr sz="533" b="1"/>
            </a:lvl8pPr>
            <a:lvl9pPr marL="1219078" indent="0">
              <a:buNone/>
              <a:defRPr sz="5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23522" y="835025"/>
            <a:ext cx="4470500" cy="122819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A9D8352-644F-46B7-AADB-68A1D1000911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0248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26469B-85A3-4662-8E86-DAE43300D47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8409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5C9C2F3-BA41-42E1-B791-27A2EC4C67D5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5657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318" y="152400"/>
            <a:ext cx="3391554" cy="533400"/>
          </a:xfrm>
        </p:spPr>
        <p:txBody>
          <a:bodyPr anchor="b"/>
          <a:lstStyle>
            <a:lvl1pPr>
              <a:defRPr sz="10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0499" y="329142"/>
            <a:ext cx="5323523" cy="1624542"/>
          </a:xfrm>
        </p:spPr>
        <p:txBody>
          <a:bodyPr/>
          <a:lstStyle>
            <a:lvl1pPr>
              <a:defRPr sz="1067"/>
            </a:lvl1pPr>
            <a:lvl2pPr>
              <a:defRPr sz="933"/>
            </a:lvl2pPr>
            <a:lvl3pPr>
              <a:defRPr sz="800"/>
            </a:lvl3pPr>
            <a:lvl4pPr>
              <a:defRPr sz="667"/>
            </a:lvl4pPr>
            <a:lvl5pPr>
              <a:defRPr sz="667"/>
            </a:lvl5pPr>
            <a:lvl6pPr>
              <a:defRPr sz="667"/>
            </a:lvl6pPr>
            <a:lvl7pPr>
              <a:defRPr sz="667"/>
            </a:lvl7pPr>
            <a:lvl8pPr>
              <a:defRPr sz="667"/>
            </a:lvl8pPr>
            <a:lvl9pPr>
              <a:defRPr sz="6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4318" y="685800"/>
            <a:ext cx="3391554" cy="1270529"/>
          </a:xfrm>
        </p:spPr>
        <p:txBody>
          <a:bodyPr/>
          <a:lstStyle>
            <a:lvl1pPr marL="0" indent="0">
              <a:buNone/>
              <a:defRPr sz="533"/>
            </a:lvl1pPr>
            <a:lvl2pPr marL="152385" indent="0">
              <a:buNone/>
              <a:defRPr sz="467"/>
            </a:lvl2pPr>
            <a:lvl3pPr marL="304770" indent="0">
              <a:buNone/>
              <a:defRPr sz="400"/>
            </a:lvl3pPr>
            <a:lvl4pPr marL="457154" indent="0">
              <a:buNone/>
              <a:defRPr sz="333"/>
            </a:lvl4pPr>
            <a:lvl5pPr marL="609539" indent="0">
              <a:buNone/>
              <a:defRPr sz="333"/>
            </a:lvl5pPr>
            <a:lvl6pPr marL="761924" indent="0">
              <a:buNone/>
              <a:defRPr sz="333"/>
            </a:lvl6pPr>
            <a:lvl7pPr marL="914309" indent="0">
              <a:buNone/>
              <a:defRPr sz="333"/>
            </a:lvl7pPr>
            <a:lvl8pPr marL="1066693" indent="0">
              <a:buNone/>
              <a:defRPr sz="333"/>
            </a:lvl8pPr>
            <a:lvl9pPr marL="1219078" indent="0">
              <a:buNone/>
              <a:defRPr sz="3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4E7D56-16F9-43F6-9B46-DC738F6F866E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7978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4318" y="152400"/>
            <a:ext cx="3391554" cy="533400"/>
          </a:xfrm>
        </p:spPr>
        <p:txBody>
          <a:bodyPr anchor="b"/>
          <a:lstStyle>
            <a:lvl1pPr>
              <a:defRPr sz="106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70499" y="329142"/>
            <a:ext cx="5323523" cy="1624542"/>
          </a:xfrm>
        </p:spPr>
        <p:txBody>
          <a:bodyPr anchor="t"/>
          <a:lstStyle>
            <a:lvl1pPr marL="0" indent="0">
              <a:buNone/>
              <a:defRPr sz="1067"/>
            </a:lvl1pPr>
            <a:lvl2pPr marL="152385" indent="0">
              <a:buNone/>
              <a:defRPr sz="933"/>
            </a:lvl2pPr>
            <a:lvl3pPr marL="304770" indent="0">
              <a:buNone/>
              <a:defRPr sz="800"/>
            </a:lvl3pPr>
            <a:lvl4pPr marL="457154" indent="0">
              <a:buNone/>
              <a:defRPr sz="667"/>
            </a:lvl4pPr>
            <a:lvl5pPr marL="609539" indent="0">
              <a:buNone/>
              <a:defRPr sz="667"/>
            </a:lvl5pPr>
            <a:lvl6pPr marL="761924" indent="0">
              <a:buNone/>
              <a:defRPr sz="667"/>
            </a:lvl6pPr>
            <a:lvl7pPr marL="914309" indent="0">
              <a:buNone/>
              <a:defRPr sz="667"/>
            </a:lvl7pPr>
            <a:lvl8pPr marL="1066693" indent="0">
              <a:buNone/>
              <a:defRPr sz="667"/>
            </a:lvl8pPr>
            <a:lvl9pPr marL="1219078" indent="0">
              <a:buNone/>
              <a:defRPr sz="6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4318" y="685800"/>
            <a:ext cx="3391554" cy="1270529"/>
          </a:xfrm>
        </p:spPr>
        <p:txBody>
          <a:bodyPr/>
          <a:lstStyle>
            <a:lvl1pPr marL="0" indent="0">
              <a:buNone/>
              <a:defRPr sz="533"/>
            </a:lvl1pPr>
            <a:lvl2pPr marL="152385" indent="0">
              <a:buNone/>
              <a:defRPr sz="467"/>
            </a:lvl2pPr>
            <a:lvl3pPr marL="304770" indent="0">
              <a:buNone/>
              <a:defRPr sz="400"/>
            </a:lvl3pPr>
            <a:lvl4pPr marL="457154" indent="0">
              <a:buNone/>
              <a:defRPr sz="333"/>
            </a:lvl4pPr>
            <a:lvl5pPr marL="609539" indent="0">
              <a:buNone/>
              <a:defRPr sz="333"/>
            </a:lvl5pPr>
            <a:lvl6pPr marL="761924" indent="0">
              <a:buNone/>
              <a:defRPr sz="333"/>
            </a:lvl6pPr>
            <a:lvl7pPr marL="914309" indent="0">
              <a:buNone/>
              <a:defRPr sz="333"/>
            </a:lvl7pPr>
            <a:lvl8pPr marL="1066693" indent="0">
              <a:buNone/>
              <a:defRPr sz="333"/>
            </a:lvl8pPr>
            <a:lvl9pPr marL="1219078" indent="0">
              <a:buNone/>
              <a:defRPr sz="333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4F551B-060C-45FE-AFA7-942521989BF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0607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22948" y="121709"/>
            <a:ext cx="9069705" cy="4418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948" y="608542"/>
            <a:ext cx="9069705" cy="14504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2948" y="2118784"/>
            <a:ext cx="2366010" cy="1217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3293" y="2118784"/>
            <a:ext cx="3549015" cy="1217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6643" y="2118784"/>
            <a:ext cx="2366010" cy="1217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D2C36174-78E1-4332-9C2C-287B99B602E6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707663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304770" rtl="0" eaLnBrk="1" latinLnBrk="0" hangingPunct="1">
        <a:lnSpc>
          <a:spcPct val="90000"/>
        </a:lnSpc>
        <a:spcBef>
          <a:spcPct val="0"/>
        </a:spcBef>
        <a:buNone/>
        <a:defRPr sz="14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6192" indent="-76192" algn="l" defTabSz="304770" rtl="0" eaLnBrk="1" latinLnBrk="0" hangingPunct="1">
        <a:lnSpc>
          <a:spcPct val="90000"/>
        </a:lnSpc>
        <a:spcBef>
          <a:spcPts val="333"/>
        </a:spcBef>
        <a:buFont typeface="Arial" panose="020B0604020202020204" pitchFamily="34" charset="0"/>
        <a:buChar char="•"/>
        <a:defRPr sz="933" kern="1200">
          <a:solidFill>
            <a:schemeClr val="tx1"/>
          </a:solidFill>
          <a:latin typeface="+mn-lt"/>
          <a:ea typeface="+mn-ea"/>
          <a:cs typeface="+mn-cs"/>
        </a:defRPr>
      </a:lvl1pPr>
      <a:lvl2pPr marL="228577" indent="-76192" algn="l" defTabSz="30477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2pPr>
      <a:lvl3pPr marL="380962" indent="-76192" algn="l" defTabSz="30477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sz="667" kern="1200">
          <a:solidFill>
            <a:schemeClr val="tx1"/>
          </a:solidFill>
          <a:latin typeface="+mn-lt"/>
          <a:ea typeface="+mn-ea"/>
          <a:cs typeface="+mn-cs"/>
        </a:defRPr>
      </a:lvl3pPr>
      <a:lvl4pPr marL="533347" indent="-76192" algn="l" defTabSz="30477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85731" indent="-76192" algn="l" defTabSz="30477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838116" indent="-76192" algn="l" defTabSz="30477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90501" indent="-76192" algn="l" defTabSz="30477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142886" indent="-76192" algn="l" defTabSz="30477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95270" indent="-76192" algn="l" defTabSz="304770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sz="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4770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2385" algn="l" defTabSz="304770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04770" algn="l" defTabSz="304770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57154" algn="l" defTabSz="304770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09539" algn="l" defTabSz="304770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61924" algn="l" defTabSz="304770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14309" algn="l" defTabSz="304770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66693" algn="l" defTabSz="304770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19078" algn="l" defTabSz="304770" rtl="0" eaLnBrk="1" latinLnBrk="0" hangingPunct="1">
        <a:defRPr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Picture 32">
            <a:extLst>
              <a:ext uri="{FF2B5EF4-FFF2-40B4-BE49-F238E27FC236}">
                <a16:creationId xmlns:a16="http://schemas.microsoft.com/office/drawing/2014/main" id="{E3772859-5353-413A-84C0-7BB104E9AD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5" y="2877"/>
            <a:ext cx="10515600" cy="2286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5E15316-3335-4EFA-98D2-976C682FDF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9741" y="1559859"/>
            <a:ext cx="268941" cy="60371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0BD8E8D-5320-421F-A993-E59BC77923A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92293" y="1497106"/>
            <a:ext cx="113766" cy="14931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A014102-6EE4-4816-BB4A-78DD97CC69A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451" y="104503"/>
            <a:ext cx="3735070" cy="211618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FC6C442-653C-48E9-93A8-D32E6A8B91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289" y="130885"/>
            <a:ext cx="3661129" cy="2011680"/>
          </a:xfrm>
          <a:prstGeom prst="rect">
            <a:avLst/>
          </a:prstGeom>
          <a:ln w="19050">
            <a:solidFill>
              <a:srgbClr val="02D228"/>
            </a:solidFill>
          </a:ln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15CBF9A-8ED1-448A-BFE5-BDC4CC614C3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21976" y="951268"/>
            <a:ext cx="85052" cy="85052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F204C74F-D0F1-4115-A76F-56C4505142F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91497" y="1025291"/>
            <a:ext cx="85052" cy="85052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988C6478-F4CD-4A6D-BEBE-8787D263E7F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5874" y="650966"/>
            <a:ext cx="74023" cy="74023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BEC9CD36-06C6-4B4A-8FF2-2A2ECFD00C2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1188" y="646612"/>
            <a:ext cx="78378" cy="78378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323FC51E-9246-46EB-9F5C-8FC40BD5669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58091" y="711926"/>
            <a:ext cx="71845" cy="71845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F22F6277-FC18-4E3A-953B-A7D2DAA4E1A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88868" y="655321"/>
            <a:ext cx="85052" cy="85052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C588B11B-7CF3-42C9-8092-5AAE64E8020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45919" y="446314"/>
            <a:ext cx="78378" cy="78378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E303A7D5-8A83-43B1-A8BD-B0A4A310377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798320" y="232955"/>
            <a:ext cx="78378" cy="78378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BA3C428F-8161-4C34-A369-AA7DF2EFDFA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58685" y="1304109"/>
            <a:ext cx="78378" cy="78378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BA970B0-F217-4066-A02F-B0CF5C8FA2C5}"/>
              </a:ext>
            </a:extLst>
          </p:cNvPr>
          <p:cNvSpPr txBox="1"/>
          <p:nvPr/>
        </p:nvSpPr>
        <p:spPr>
          <a:xfrm>
            <a:off x="4239615" y="76200"/>
            <a:ext cx="2919389" cy="2616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>
                <a:solidFill>
                  <a:schemeClr val="tx1">
                    <a:lumMod val="95000"/>
                    <a:lumOff val="5000"/>
                  </a:schemeClr>
                </a:solidFill>
                <a:latin typeface="Palatino Linotype" panose="02040502050505030304" pitchFamily="18" charset="0"/>
              </a:rPr>
              <a:t>Geo-locations  &gt;  previous site visitors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FAE908C-57CE-45E7-8C28-D52D2842AC09}"/>
              </a:ext>
            </a:extLst>
          </p:cNvPr>
          <p:cNvGrpSpPr/>
          <p:nvPr/>
        </p:nvGrpSpPr>
        <p:grpSpPr>
          <a:xfrm>
            <a:off x="7627374" y="102045"/>
            <a:ext cx="2800637" cy="2063510"/>
            <a:chOff x="3787851" y="655321"/>
            <a:chExt cx="2753109" cy="1971950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22EB3B76-6BBB-4DE7-BC14-0B5FA848353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787851" y="655321"/>
              <a:ext cx="2753109" cy="1971950"/>
            </a:xfrm>
            <a:prstGeom prst="rect">
              <a:avLst/>
            </a:prstGeom>
            <a:ln w="19050">
              <a:solidFill>
                <a:srgbClr val="02D228"/>
              </a:solidFill>
            </a:ln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75C5FE51-E692-48A0-914E-B7072B08716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5935721" y="1572673"/>
              <a:ext cx="581106" cy="504895"/>
            </a:xfrm>
            <a:prstGeom prst="rect">
              <a:avLst/>
            </a:prstGeom>
          </p:spPr>
        </p:pic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F55BB971-FFB0-4AEE-886F-14DE79C990B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661713" y="107493"/>
            <a:ext cx="1059500" cy="87704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61895A3-B07A-4470-9A1F-3AC7922A9DE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923774" y="100118"/>
            <a:ext cx="1133475" cy="41295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17F126B-4255-4080-A3BC-105B22B2BC5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929331" y="102713"/>
            <a:ext cx="1104900" cy="21800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4E8A778-33FF-451A-BCA9-AACB575444B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9430461" y="293427"/>
            <a:ext cx="361950" cy="26911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8F2E4E89-37F1-4131-AFB1-80E9F3C6277E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9008659" y="305867"/>
            <a:ext cx="224051" cy="7701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4BF793C-8330-4730-CD17-C18B177A2EA4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923774" y="1057974"/>
            <a:ext cx="113338" cy="10462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469E647C-1D08-64CC-0B50-EED09CF3E731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829928" y="1048107"/>
            <a:ext cx="113338" cy="10462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6B007419-F4C7-90D0-933A-65797D159D99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555699" y="1090690"/>
            <a:ext cx="113338" cy="10462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885D3A7E-71E4-0540-81A7-8E6C4646D719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8803830" y="1348814"/>
            <a:ext cx="113338" cy="104620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C008BA04-1AA4-2EF1-C44A-5ECA0351B46F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8346989" y="1692758"/>
            <a:ext cx="123810" cy="12381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E98A80FB-80DA-9943-D31E-3568734F5E7C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219705" y="1114428"/>
            <a:ext cx="76190" cy="5714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1228</TotalTime>
  <Words>5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Palatino Linotype</vt:lpstr>
      <vt:lpstr>Default Design</vt:lpstr>
      <vt:lpstr>PowerPoint Presentation</vt:lpstr>
    </vt:vector>
  </TitlesOfParts>
  <Company>Immaculata Media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Mike Bizzaro</dc:creator>
  <cp:lastModifiedBy>Mike</cp:lastModifiedBy>
  <cp:revision>226</cp:revision>
  <dcterms:created xsi:type="dcterms:W3CDTF">2016-01-01T20:19:32Z</dcterms:created>
  <dcterms:modified xsi:type="dcterms:W3CDTF">2023-01-31T16:01:25Z</dcterms:modified>
</cp:coreProperties>
</file>